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5501" autoAdjust="0"/>
  </p:normalViewPr>
  <p:slideViewPr>
    <p:cSldViewPr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8E773620-9D23-4D2D-9EEA-0E535ABA098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600770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FDC01-DA50-45FC-A946-C3AAC7E560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452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2BE2E-63E0-4724-A7E7-95A2EA5F7B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732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BBBD5-0EF2-4E9A-A16F-425DD50C23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40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86BD8-A3A5-42F7-AC11-6E746DECBA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928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10056-673A-48AC-9DBC-1BE49F8C17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35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16758-4CA8-45F1-8622-3F4EFABAC6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194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E6BF2-FF14-4268-B819-2A0CEE41AB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739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F9226-2993-4923-AB40-87151E8630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3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44F57-9CD7-4A08-8965-457A59BCA0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885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59D1-D338-4A12-BED1-5F9BE2A61B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7077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EDFB6-8597-4CAB-B141-24EF5324FD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673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6B51E51C-4727-4CAC-BD57-DFC5400CBA0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9250"/>
        </p:xfrm>
        <a:graphic>
          <a:graphicData uri="http://schemas.openxmlformats.org/drawingml/2006/table">
            <a:tbl>
              <a:tblPr/>
              <a:tblGrid>
                <a:gridCol w="4465637"/>
              </a:tblGrid>
              <a:tr h="349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525588" y="923925"/>
            <a:ext cx="20288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95787923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24438" y="6308725"/>
          <a:ext cx="4824412" cy="320675"/>
        </p:xfrm>
        <a:graphic>
          <a:graphicData uri="http://schemas.openxmlformats.org/drawingml/2006/table">
            <a:tbl>
              <a:tblPr/>
              <a:tblGrid>
                <a:gridCol w="4824412"/>
              </a:tblGrid>
              <a:tr h="2134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endParaRPr lang="en-US" sz="7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 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2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80000" y="3600430"/>
            <a:ext cx="475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Астана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7" y="114979"/>
            <a:ext cx="4714876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hangingPunct="1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октября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</a:p>
          <a:p>
            <a:pPr algn="just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переходом на юго-западный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8-10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>
              <a:spcAft>
                <a:spcPts val="0"/>
              </a:spcAf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октября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</a:p>
          <a:p>
            <a:pPr algn="just">
              <a:spcAft>
                <a:spcPts val="1000"/>
              </a:spcAft>
            </a:pP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                   </a:t>
            </a:r>
            <a:r>
              <a:rPr lang="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37116" y="2133389"/>
            <a:ext cx="4587875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77800" algn="just" eaLnBrk="1" hangingPunct="1">
              <a:defRPr/>
            </a:pPr>
            <a:r>
              <a:rPr lang="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37116" y="3264907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6" name="Table"/>
          <p:cNvGraphicFramePr/>
          <p:nvPr>
            <p:extLst>
              <p:ext uri="{D42A27DB-BD31-4B8C-83A1-F6EECF244321}">
                <p14:modId xmlns:p14="http://schemas.microsoft.com/office/powerpoint/2010/main" val="1054802192"/>
              </p:ext>
            </p:extLst>
          </p:nvPr>
        </p:nvGraphicFramePr>
        <p:xfrm>
          <a:off x="5024437" y="4140200"/>
          <a:ext cx="4667248" cy="2062143"/>
        </p:xfrm>
        <a:graphic>
          <a:graphicData uri="http://schemas.openxmlformats.org/drawingml/2006/table">
            <a:tbl>
              <a:tblPr/>
              <a:tblGrid>
                <a:gridCol w="17954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lang="kk-KZ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lang="kk-KZ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675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55</a:t>
                      </a:r>
                      <a:endParaRPr lang="ru-RU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Прямоугольник 26"/>
          <p:cNvSpPr>
            <a:spLocks noChangeArrowheads="1"/>
          </p:cNvSpPr>
          <p:nvPr/>
        </p:nvSpPr>
        <p:spPr bwMode="auto">
          <a:xfrm>
            <a:off x="128588" y="2217738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8" name="Группа 24"/>
          <p:cNvGrpSpPr>
            <a:grpSpLocks/>
          </p:cNvGrpSpPr>
          <p:nvPr/>
        </p:nvGrpSpPr>
        <p:grpSpPr bwMode="auto">
          <a:xfrm>
            <a:off x="5095875" y="4929188"/>
            <a:ext cx="4546600" cy="1295400"/>
            <a:chOff x="524051" y="4277100"/>
            <a:chExt cx="4291013" cy="156593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3809513" cy="959117"/>
          </p:xfrm>
          <a:graphic>
            <a:graphicData uri="http://schemas.openxmlformats.org/drawingml/2006/table">
              <a:tbl>
                <a:tblPr/>
                <a:tblGrid>
                  <a:gridCol w="2018211"/>
                  <a:gridCol w="2018209"/>
                </a:tblGrid>
                <a:tr h="45773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b="0" i="0" u="none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rPr>
                          <a:t>ИЛМСОЗ города Астана</a:t>
                        </a:r>
                        <a:endParaRPr lang="ru-RU" altLang="en-US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  <a:tr h="335685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r>
                          <a:rPr lang="kk-KZ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</a:tbl>
            </a:graphicData>
          </a:graphic>
        </p:graphicFrame>
        <p:sp>
          <p:nvSpPr>
            <p:cNvPr id="3126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Мангилик ел 11/1</a:t>
              </a:r>
            </a:p>
          </p:txBody>
        </p:sp>
        <p:sp>
          <p:nvSpPr>
            <p:cNvPr id="3127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79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0" name="Прямоугольник 1"/>
          <p:cNvSpPr>
            <a:spLocks noChangeArrowheads="1"/>
          </p:cNvSpPr>
          <p:nvPr/>
        </p:nvSpPr>
        <p:spPr bwMode="auto">
          <a:xfrm>
            <a:off x="5024438" y="6215063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Айгисинова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</a:t>
            </a:r>
            <a:r>
              <a:rPr lang="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ойшыманова</a:t>
            </a:r>
            <a:endParaRPr lang="ru-RU" altLang="ru-RU" sz="10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1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/>
                <a:gridCol w="3660600"/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3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&lt;=0,09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пониженный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повышенный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0,19-0,28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30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высокий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105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/>
                <a:gridCol w="3818342"/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24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25549</TotalTime>
  <Words>671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3788</cp:revision>
  <cp:lastPrinted>2021-07-01T07:38:07Z</cp:lastPrinted>
  <dcterms:created xsi:type="dcterms:W3CDTF">2018-03-27T06:03:00Z</dcterms:created>
  <dcterms:modified xsi:type="dcterms:W3CDTF">2025-10-17T07:07:22Z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