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2557522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октября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179411"/>
            <a:ext cx="4390332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юго-восточный 9-14, порывы 15-20 м/с. Температура воздуха ночью 6-8 мороза, днем 5-7 тепла.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октября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19 октя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юго-восточный 9-14 м/с. Температура воздуха 1-3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9962027"/>
              </p:ext>
            </p:extLst>
          </p:nvPr>
        </p:nvGraphicFramePr>
        <p:xfrm>
          <a:off x="5134650" y="3763600"/>
          <a:ext cx="4528802" cy="2339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октября, ночью 19 октября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50519</TotalTime>
  <Words>621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7224</cp:revision>
  <cp:lastPrinted>2025-08-12T06:13:34Z</cp:lastPrinted>
  <dcterms:created xsi:type="dcterms:W3CDTF">2018-03-27T06:03:00Z</dcterms:created>
  <dcterms:modified xsi:type="dcterms:W3CDTF">2025-10-17T06:39:15Z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