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53705184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96670538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8-13 м/с. Температура воздуха ночью 7-9, днем 20-22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небольшой дождь.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8-  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14254</TotalTime>
  <Words>611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3782</cp:revision>
  <cp:lastPrinted>2021-07-01T03:56:27Z</cp:lastPrinted>
  <dcterms:created xsi:type="dcterms:W3CDTF">2018-03-27T06:03:00Z</dcterms:created>
  <dcterms:modified xsi:type="dcterms:W3CDTF">2025-10-17T06:45:47Z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