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945961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октября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71558" y="2202751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5414" y="327679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6090063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22442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4,488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19812</TotalTime>
  <Words>605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3615</cp:revision>
  <cp:lastPrinted>2021-10-14T11:15:53Z</cp:lastPrinted>
  <dcterms:created xsi:type="dcterms:W3CDTF">2018-03-27T06:03:00Z</dcterms:created>
  <dcterms:modified xsi:type="dcterms:W3CDTF">2025-10-17T07:30:24Z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