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342" y="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36471429"/>
              </p:ext>
            </p:extLst>
          </p:nvPr>
        </p:nvGraphicFramePr>
        <p:xfrm>
          <a:off x="307975" y="2588895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№290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октября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7184" y="373932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октября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Переменная 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восточный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юго-восточный 3-8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-6°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9-11°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" sz="6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октября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18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19 октября</a:t>
            </a:r>
          </a:p>
          <a:p>
            <a:pPr lvl="0" indent="1778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51140" y="2233259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 2025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40348" y="331498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42302521"/>
              </p:ext>
            </p:extLst>
          </p:nvPr>
        </p:nvGraphicFramePr>
        <p:xfrm>
          <a:off x="5040348" y="4293096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1492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2,984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9166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1,833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19794</TotalTime>
  <Words>611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3633</cp:revision>
  <cp:lastPrinted>2021-07-01T03:56:27Z</cp:lastPrinted>
  <dcterms:created xsi:type="dcterms:W3CDTF">2018-03-27T06:03:00Z</dcterms:created>
  <dcterms:modified xsi:type="dcterms:W3CDTF">2025-10-17T07:33:17Z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