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6" d="100"/>
          <a:sy n="86" d="100"/>
        </p:scale>
        <p:origin x="114" y="6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39459918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6142527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0,825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северо-восточный, восточный 3-8 м/с. Температура воздуха ночью 7-9, днем 16-18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Догарова Г.Е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28706</TotalTime>
  <Words>583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4024</cp:revision>
  <cp:lastPrinted>2021-10-15T03:50:29Z</cp:lastPrinted>
  <dcterms:created xsi:type="dcterms:W3CDTF">2018-03-27T06:03:00Z</dcterms:created>
  <dcterms:modified xsi:type="dcterms:W3CDTF">2025-10-17T06:20:26Z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