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204145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8-13 м/с. Температура воздуха ночью 1-3 мороза, днем 8-10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 9-14 м/с. Температура воздуха 4-6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43613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25309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4962</cp:revision>
  <cp:lastPrinted>2021-07-01T03:56:27Z</cp:lastPrinted>
  <dcterms:created xsi:type="dcterms:W3CDTF">2018-03-27T06:03:00Z</dcterms:created>
  <dcterms:modified xsi:type="dcterms:W3CDTF">2025-10-17T07:53:20Z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