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278233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28615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ночью небольшой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дождь. Ночью и утром туман. 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западный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юго-западный 7-12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1-3, днем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2-4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34176</TotalTime>
  <Words>599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6253</cp:revision>
  <cp:lastPrinted>2021-07-01T03:56:27Z</cp:lastPrinted>
  <dcterms:created xsi:type="dcterms:W3CDTF">2018-03-27T06:03:00Z</dcterms:created>
  <dcterms:modified xsi:type="dcterms:W3CDTF">2025-10-16T06:20:35Z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