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4867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9-14, днем порывы 15-18 м/с. Температура воздуха ночью 0-2 мороза, днем 9-11 тепла.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 algn="just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на 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5219</TotalTime>
  <Words>568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904</cp:revision>
  <cp:lastPrinted>2021-07-01T03:56:27Z</cp:lastPrinted>
  <dcterms:created xsi:type="dcterms:W3CDTF">2024-09-22T07:48:17Z</dcterms:created>
  <dcterms:modified xsi:type="dcterms:W3CDTF">2025-10-16T07:42:48Z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