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1799" autoAdjust="0"/>
  </p:normalViewPr>
  <p:slideViewPr>
    <p:cSldViewPr showGuides="1">
      <p:cViewPr varScale="1">
        <p:scale>
          <a:sx n="79" d="100"/>
          <a:sy n="79" d="100"/>
        </p:scale>
        <p:origin x="1891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9078564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2172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289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октября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16 октября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134650" y="264049"/>
            <a:ext cx="4390332" cy="1615827"/>
          </a:xfrm>
          <a:prstGeom prst="rect">
            <a:avLst/>
          </a:prstGeom>
          <a:solidFill>
            <a:schemeClr val="bg1"/>
          </a:solidFill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17 октября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16 октября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17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      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облачность, без осадков. Ветер восточный 3-8 м/с. Температура воздуха ночью 8-10, днем 0-2 тепла.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                                            </a:t>
            </a: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18 октября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algn="ctr">
              <a:spcAft>
                <a:spcPts val="0"/>
              </a:spcAft>
            </a:pP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17 октября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18 октя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бря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lvl="0" algn="just"/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       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</a:t>
            </a:r>
            <a:r>
              <a:rPr lang="ru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облачность, без осадков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. Ветер восточный 3-8 м/с. Температура воздуха 8-10 мороза.</a:t>
            </a: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54359548"/>
              </p:ext>
            </p:extLst>
          </p:nvPr>
        </p:nvGraphicFramePr>
        <p:xfrm>
          <a:off x="5134650" y="3763600"/>
          <a:ext cx="4528802" cy="23532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62566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85573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4146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2696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0.539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105779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0.032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0" name="TextBox 13">
            <a:extLst>
              <a:ext uri="{FF2B5EF4-FFF2-40B4-BE49-F238E27FC236}">
                <a16:creationId xmlns:a16="http://schemas.microsoft.com/office/drawing/2014/main" id="{CF5ECEE0-0C27-4581-BBF4-71AB7E70AFD7}"/>
              </a:ext>
            </a:extLst>
          </p:cNvPr>
          <p:cNvSpPr txBox="1"/>
          <p:nvPr/>
        </p:nvSpPr>
        <p:spPr>
          <a:xfrm>
            <a:off x="5005930" y="2885515"/>
            <a:ext cx="4565315" cy="261610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42075" y="1920905"/>
            <a:ext cx="4390333" cy="938719"/>
          </a:xfrm>
          <a:prstGeom prst="rect">
            <a:avLst/>
          </a:prstGeom>
          <a:solidFill>
            <a:schemeClr val="bg1"/>
          </a:solidFill>
          <a:ln>
            <a:solidFill>
              <a:schemeClr val="lt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 октября, ночью 18 октября 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Анохина И.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50511</TotalTime>
  <Words>661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Надежда Краузе</cp:lastModifiedBy>
  <cp:revision>7219</cp:revision>
  <cp:lastPrinted>2025-08-12T06:13:34Z</cp:lastPrinted>
  <dcterms:created xsi:type="dcterms:W3CDTF">2018-03-27T06:03:00Z</dcterms:created>
  <dcterms:modified xsi:type="dcterms:W3CDTF">2025-10-16T06:15:38Z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