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2852726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3-5 мороза, днем 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небольшие осадки (дождь, снег)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ru-RU" altLang="ru-RU" sz="120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                  </a:t>
            </a:r>
            <a:r>
              <a:rPr lang="kk-KZ" altLang="ru-RU" sz="120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kk-KZ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15-18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37116" y="2133389"/>
            <a:ext cx="458787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Table"/>
          <p:cNvGraphicFramePr/>
          <p:nvPr>
            <p:extLst>
              <p:ext uri="{D42A27DB-BD31-4B8C-83A1-F6EECF244321}">
                <p14:modId xmlns:p14="http://schemas.microsoft.com/office/powerpoint/2010/main" val="136207388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Тілеуқұл Н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25528</TotalTime>
  <Words>674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3783</cp:revision>
  <cp:lastPrinted>2021-07-01T07:38:07Z</cp:lastPrinted>
  <dcterms:created xsi:type="dcterms:W3CDTF">2018-03-27T06:03:00Z</dcterms:created>
  <dcterms:modified xsi:type="dcterms:W3CDTF">2025-10-16T07:48:45Z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