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7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328098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706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1,449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днем дождь. Ночью и утром туман. Ветер северный, северо-западный 9-14 м/с. Температура воздуха ночью 1-3, днем 8-10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дождь.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северо-западный с переходом на юго-западный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34172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6252</cp:revision>
  <cp:lastPrinted>2021-07-01T03:56:27Z</cp:lastPrinted>
  <dcterms:created xsi:type="dcterms:W3CDTF">2018-03-27T06:03:00Z</dcterms:created>
  <dcterms:modified xsi:type="dcterms:W3CDTF">2025-10-15T06:35:28Z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