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106" d="100"/>
          <a:sy n="106" d="100"/>
        </p:scale>
        <p:origin x="-3533" y="-30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775107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северо-восточный 7-12 м/с. Температура воздуха ночью 8-10, днем 0-2 мороза.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северо-восточный 5-10 м/с. Температура воздуха </a:t>
            </a:r>
            <a:r>
              <a:rPr lang="en-US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6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en-US" sz="1100"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706115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октября, ночью 17 октября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</a:t>
            </a:r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50488</TotalTime>
  <Words>612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7211</cp:revision>
  <cp:lastPrinted>2025-08-12T06:13:34Z</cp:lastPrinted>
  <dcterms:created xsi:type="dcterms:W3CDTF">2018-03-27T06:03:00Z</dcterms:created>
  <dcterms:modified xsi:type="dcterms:W3CDTF">2025-10-15T06:25:19Z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