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5" d="100"/>
          <a:sy n="105" d="100"/>
        </p:scale>
        <p:origin x="342" y="1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699669587"/>
              </p:ext>
            </p:extLst>
          </p:nvPr>
        </p:nvGraphicFramePr>
        <p:xfrm>
          <a:off x="307975" y="2588895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№28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октября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17184" y="373932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4" y="141994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 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северный, северо-восточный 2-7 м/с.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6-8°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2-4°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</a:t>
            </a:r>
          </a:p>
          <a:p>
            <a:pPr lvl="0" indent="17780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3-8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6-8° мороза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51140" y="2233259"/>
            <a:ext cx="468153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октября 2025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высокий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3" name="TextBox 15"/>
          <p:cNvSpPr txBox="1"/>
          <p:nvPr/>
        </p:nvSpPr>
        <p:spPr>
          <a:xfrm>
            <a:off x="5040348" y="3314989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2 степени.</a:t>
            </a:r>
            <a:endParaRPr lang="ru-RU" sz="12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3116454"/>
              </p:ext>
            </p:extLst>
          </p:nvPr>
        </p:nvGraphicFramePr>
        <p:xfrm>
          <a:off x="5040348" y="4293096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1341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0,268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06946" y="6007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Абдрахманова Н.Е.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Назарханова А.С.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19788</TotalTime>
  <Words>615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3625</cp:revision>
  <cp:lastPrinted>2021-07-01T03:56:27Z</cp:lastPrinted>
  <dcterms:created xsi:type="dcterms:W3CDTF">2018-03-27T06:03:00Z</dcterms:created>
  <dcterms:modified xsi:type="dcterms:W3CDTF">2025-10-15T07:08:46Z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