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707786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       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en-US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37116" y="2133389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1607999216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728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57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./Жандосова А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25433</TotalTime>
  <Words>665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3777</cp:revision>
  <cp:lastPrinted>2021-07-01T07:38:07Z</cp:lastPrinted>
  <dcterms:created xsi:type="dcterms:W3CDTF">2018-03-27T06:03:00Z</dcterms:created>
  <dcterms:modified xsi:type="dcterms:W3CDTF">2025-10-15T06:51:32Z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