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117485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5-10 м/с. Температура воздуха ночью 5-7, днем 14-16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дождь. Ветер юго-восточный с переходом на 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30156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17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56311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6375</cp:revision>
  <cp:lastPrinted>2021-02-03T11:37:00Z</cp:lastPrinted>
  <dcterms:created xsi:type="dcterms:W3CDTF">2018-03-27T06:03:00Z</dcterms:created>
  <dcterms:modified xsi:type="dcterms:W3CDTF">2025-10-15T09:18:19Z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