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67378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северный, 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тепла. </a:t>
            </a:r>
            <a:endParaRPr lang="ru-RU" sz="7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4729" y="234641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55414" y="327679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3228463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 А.С.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19802</TotalTime>
  <Words>604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3607</cp:revision>
  <cp:lastPrinted>2021-10-14T11:15:53Z</cp:lastPrinted>
  <dcterms:created xsi:type="dcterms:W3CDTF">2018-03-27T06:03:00Z</dcterms:created>
  <dcterms:modified xsi:type="dcterms:W3CDTF">2025-10-15T07:11:14Z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