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2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98539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19575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7-12 м/с. Температура воздуха ночью 10-12, днем 18-20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7-12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28700</TotalTime>
  <Words>582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4022</cp:revision>
  <cp:lastPrinted>2021-10-15T03:50:29Z</cp:lastPrinted>
  <dcterms:created xsi:type="dcterms:W3CDTF">2018-03-27T06:03:00Z</dcterms:created>
  <dcterms:modified xsi:type="dcterms:W3CDTF">2025-10-15T06:37:05Z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