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408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67178655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№286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октября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октября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северный 7-12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7-12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6-8° мороза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57926" y="233666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40348" y="331498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6555605"/>
              </p:ext>
            </p:extLst>
          </p:nvPr>
        </p:nvGraphicFramePr>
        <p:xfrm>
          <a:off x="5040348" y="4293096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 А.С.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19782</TotalTime>
  <Words>606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Воздух-6</cp:lastModifiedBy>
  <cp:revision>3618</cp:revision>
  <cp:lastPrinted>2021-07-01T03:56:27Z</cp:lastPrinted>
  <dcterms:created xsi:type="dcterms:W3CDTF">2018-03-27T06:03:00Z</dcterms:created>
  <dcterms:modified xsi:type="dcterms:W3CDTF">2025-10-13T06:50:41Z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