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208268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временами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6-8,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юго-восточный 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183027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15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56201</TotalTime>
  <Words>590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6362</cp:revision>
  <cp:lastPrinted>2021-02-03T11:37:00Z</cp:lastPrinted>
  <dcterms:created xsi:type="dcterms:W3CDTF">2018-03-27T06:03:00Z</dcterms:created>
  <dcterms:modified xsi:type="dcterms:W3CDTF">2025-10-13T09:07:58Z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