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82" d="100"/>
          <a:sy n="82" d="100"/>
        </p:scale>
        <p:origin x="-2006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860186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4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северный 7-12 м/с. Температура воздуха ночью 11-13, днем 0-2 мороза.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северо-восточный 7-12 м/с. Температура воздуха 10-12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175436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октября, ночью 15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50444</TotalTime>
  <Words>617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7205</cp:revision>
  <cp:lastPrinted>2025-08-12T06:13:34Z</cp:lastPrinted>
  <dcterms:created xsi:type="dcterms:W3CDTF">2018-03-27T06:03:00Z</dcterms:created>
  <dcterms:modified xsi:type="dcterms:W3CDTF">2025-10-13T06:28:11Z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