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31944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4-6 мороза,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28074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2025-10-13T07:00:13Z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