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070674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мороза. </a:t>
            </a:r>
          </a:p>
          <a:p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729" y="23464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74266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19798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3601</cp:revision>
  <cp:lastPrinted>2021-10-14T11:15:53Z</cp:lastPrinted>
  <dcterms:created xsi:type="dcterms:W3CDTF">2018-03-27T06:03:00Z</dcterms:created>
  <dcterms:modified xsi:type="dcterms:W3CDTF">2025-10-13T06:52:23Z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