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913002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3307571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дождь. Ветер юго-западный 8-13, днем порывы 15-20 м/с. Температура воздуха ночью 12-14, днем 21-23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14253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3775</cp:revision>
  <cp:lastPrinted>2021-07-01T03:56:27Z</cp:lastPrinted>
  <dcterms:created xsi:type="dcterms:W3CDTF">2018-03-27T06:03:00Z</dcterms:created>
  <dcterms:modified xsi:type="dcterms:W3CDTF">2025-10-11T07:17:53Z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