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51119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910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дождь, гроза. Ветер южный, юго-западный 9-14 м/с. Температура воздуха ночью 8-10, днем 12-14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34101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6243</cp:revision>
  <cp:lastPrinted>2021-07-01T03:56:27Z</cp:lastPrinted>
  <dcterms:created xsi:type="dcterms:W3CDTF">2018-03-27T06:03:00Z</dcterms:created>
  <dcterms:modified xsi:type="dcterms:W3CDTF">2025-10-11T06:16:11Z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