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230891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2585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64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небольшие осадки (дождь, снег).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9-14, днем порывы 15-20 м/с. Температура воздуха ночью 0-2 мороза, днем 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82448" y="2278327"/>
            <a:ext cx="458787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452495827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KZ" sz="9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5845</a:t>
                      </a:r>
                      <a:endParaRPr lang="ru-KZ" sz="9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512</a:t>
                      </a:r>
                      <a:endParaRPr lang="ru-KZ" sz="9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2.6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KZ" sz="9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KZ" sz="90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4.4</a:t>
                      </a:r>
                      <a:endParaRPr lang="ru-KZ" sz="9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Тілеуқұл Н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25155</TotalTime>
  <Words>665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3755</cp:revision>
  <cp:lastPrinted>2021-07-01T07:38:07Z</cp:lastPrinted>
  <dcterms:created xsi:type="dcterms:W3CDTF">2018-03-27T06:03:00Z</dcterms:created>
  <dcterms:modified xsi:type="dcterms:W3CDTF">2025-10-11T08:31:53Z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