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12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вечером небольшой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kk-KZ" sz="1100" dirty="0" smtClean="0">
                <a:solidFill>
                  <a:schemeClr val="tx1"/>
                </a:solidFill>
              </a:rPr>
              <a:t>6-8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порывы 13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028366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smtClean="0">
                  <a:solidFill>
                    <a:schemeClr val="tx1"/>
                  </a:solidFill>
                  <a:cs typeface="Times New Roman" pitchFamily="18" charset="0"/>
                </a:rPr>
                <a:t>13 </a:t>
              </a:r>
              <a:r>
                <a:rPr lang="ru-RU" b="1" smtClean="0">
                  <a:solidFill>
                    <a:schemeClr val="tx1"/>
                  </a:solidFill>
                  <a:cs typeface="Times New Roman" pitchFamily="18" charset="0"/>
                </a:rPr>
                <a:t>октября -</a:t>
              </a:r>
              <a:r>
                <a:rPr lang="ru-RU" altLang="en-US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Канаева Б.К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26891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6403</cp:revision>
  <cp:lastPrinted>2021-07-01T09:11:30Z</cp:lastPrinted>
  <dcterms:created xsi:type="dcterms:W3CDTF">2018-03-27T06:03:00Z</dcterms:created>
  <dcterms:modified xsi:type="dcterms:W3CDTF">2025-10-11T06:09:16Z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