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90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88790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октября 2025 года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накоплению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48108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западный с переходом на юго-восточный 3-8 м/с. Температура воздуха ночью 13-15, днем 22-24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Ночью и утром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28712</TotalTime>
  <Words>603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4018</cp:revision>
  <cp:lastPrinted>2021-10-15T03:50:29Z</cp:lastPrinted>
  <dcterms:created xsi:type="dcterms:W3CDTF">2018-03-27T06:03:00Z</dcterms:created>
  <dcterms:modified xsi:type="dcterms:W3CDTF">2025-10-11T06:43:51Z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