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5" d="100"/>
          <a:sy n="95" d="100"/>
        </p:scale>
        <p:origin x="1373" y="-47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0412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0-2, днем 5-7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Облачно, осадки. Ветер восточный 9-14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27048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октября, ночью 11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50307</TotalTime>
  <Words>617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7184</cp:revision>
  <cp:lastPrinted>2025-08-12T06:13:34Z</cp:lastPrinted>
  <dcterms:created xsi:type="dcterms:W3CDTF">2018-03-27T06:03:00Z</dcterms:created>
  <dcterms:modified xsi:type="dcterms:W3CDTF">2025-10-09T06:12:37Z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