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43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282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09 октября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7978" y="215900"/>
            <a:ext cx="4935537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10 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ночью 2-4, </a:t>
            </a:r>
            <a:r>
              <a:rPr lang="ru-RU" sz="1100" smtClean="0">
                <a:solidFill>
                  <a:schemeClr val="tx1"/>
                </a:solidFill>
              </a:rPr>
              <a:t>днем 16-18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октября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северо-восточный 3-8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м/с. Температура воздуха 3-5</a:t>
            </a:r>
            <a:r>
              <a:rPr lang="kk-KZ" sz="1100" dirty="0" smtClean="0">
                <a:solidFill>
                  <a:schemeClr val="tx1"/>
                </a:solidFill>
              </a:rPr>
              <a:t> тепла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2433206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1657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10 ок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тября,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11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октября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09 октября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): Аманкулова С.Л.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26882</TotalTime>
  <Words>772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Polzovatel</cp:lastModifiedBy>
  <cp:revision>6395</cp:revision>
  <cp:lastPrinted>2021-07-01T09:11:30Z</cp:lastPrinted>
  <dcterms:created xsi:type="dcterms:W3CDTF">2018-03-27T06:03:00Z</dcterms:created>
  <dcterms:modified xsi:type="dcterms:W3CDTF">2025-10-09T05:56:05Z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