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710" y="-4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271486724"/>
              </p:ext>
            </p:extLst>
          </p:nvPr>
        </p:nvGraphicFramePr>
        <p:xfrm>
          <a:off x="307975" y="2543160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282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октября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северо-восточный, восточный 3-8 м/с. Температура воздуха ночью 1-3, днем 15-17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на 11 октября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юго-восточный с переходом на 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м/с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1-3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09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33753301"/>
              </p:ext>
            </p:extLst>
          </p:nvPr>
        </p:nvGraphicFramePr>
        <p:xfrm>
          <a:off x="4986306" y="4419203"/>
          <a:ext cx="4759297" cy="197798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196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036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0,098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26151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Рахметова Ж.А./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5223</TotalTime>
  <Words>563</Words>
  <Application>Microsoft Office PowerPoint</Application>
  <PresentationFormat>Лист A4 (210x297 мм)</PresentationFormat>
  <Paragraphs>100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897</cp:revision>
  <cp:lastPrinted>2021-07-01T03:56:27Z</cp:lastPrinted>
  <dcterms:created xsi:type="dcterms:W3CDTF">2024-09-22T07:48:17Z</dcterms:created>
  <dcterms:modified xsi:type="dcterms:W3CDTF">2025-10-09T07:29:04Z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