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63065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4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южных направлений ночью 2-7, днем 7-12 м/с. Температура воздуха ночью 1-3 мороза, днем 13-15 тепла.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восточный, юго-восточный 7-12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3810" y="2353161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/>
          <p:cNvGraphicFramePr/>
          <p:nvPr>
            <p:extLst>
              <p:ext uri="{D42A27DB-BD31-4B8C-83A1-F6EECF244321}">
                <p14:modId xmlns:p14="http://schemas.microsoft.com/office/powerpoint/2010/main" val="31697041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10231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590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24692</TotalTime>
  <Words>669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3746</cp:revision>
  <cp:lastPrinted>2021-07-01T07:38:07Z</cp:lastPrinted>
  <dcterms:created xsi:type="dcterms:W3CDTF">2018-03-27T06:03:00Z</dcterms:created>
  <dcterms:modified xsi:type="dcterms:W3CDTF">2025-10-09T07:45:59Z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