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20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703159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282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69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5-10 м/с. Температура воздуха ночью 1 мороза-1 тепла, днем 13-15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11 октября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0-2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443372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24523</TotalTime>
  <Words>598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3838</cp:revision>
  <cp:lastPrinted>2021-07-01T03:56:27Z</cp:lastPrinted>
  <dcterms:created xsi:type="dcterms:W3CDTF">2018-03-27T06:03:00Z</dcterms:created>
  <dcterms:modified xsi:type="dcterms:W3CDTF">2025-10-09T06:01:59Z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