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123037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261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18 </a:t>
            </a:r>
            <a:r>
              <a:rPr lang="kk-KZ" sz="1150" b="1" dirty="0" smtClean="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Аздаған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 Солтүстік-шығыстан жел соғады, күші  2-7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7-9,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21-23 градус </a:t>
            </a:r>
            <a:r>
              <a:rPr lang="kk-KZ" sz="1150" dirty="0">
                <a:latin typeface="Times New Roman" panose="02020603050405020304" pitchFamily="18" charset="0"/>
                <a:cs typeface="Times New Roman" panose="02020603050405020304" pitchFamily="18" charset="0"/>
              </a:rPr>
              <a:t>жылы болады.</a:t>
            </a:r>
            <a:endParaRPr lang="kk-KZ" sz="1150"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20 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19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a:t>
            </a:r>
            <a:r>
              <a:rPr lang="kk-KZ" sz="1150" b="1" dirty="0" smtClean="0">
                <a:latin typeface="Times New Roman" panose="02020603050405020304" pitchFamily="18" charset="0"/>
                <a:cs typeface="Times New Roman" panose="02020603050405020304" pitchFamily="18" charset="0"/>
              </a:rPr>
              <a:t> 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Солтүстік-шығыстанжел соғады</a:t>
            </a:r>
            <a:r>
              <a:rPr lang="kk-KZ" sz="1150" smtClean="0">
                <a:latin typeface="Times New Roman" panose="02020603050405020304" pitchFamily="18" charset="0"/>
                <a:cs typeface="Times New Roman" panose="02020603050405020304" pitchFamily="18" charset="0"/>
              </a:rPr>
              <a:t>, күші 1-6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8-10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9819725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2010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0,859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4,875</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19 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20 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Әбдіғали Т.М./Сұлтанова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35535</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6040</cp:revision>
  <cp:lastPrinted>2021-07-01T07:38:07Z</cp:lastPrinted>
  <dcterms:created xsi:type="dcterms:W3CDTF">2018-03-27T06:03:00Z</dcterms:created>
  <dcterms:modified xsi:type="dcterms:W3CDTF">2025-09-18T08:09:27Z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