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19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261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6169235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18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Түнде және таңертең тұман. </a:t>
            </a:r>
            <a:r>
              <a:rPr lang="kk-KZ" sz="1100" dirty="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4-9, күндіз 7-12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7-9,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жылы.</a:t>
            </a:r>
          </a:p>
          <a:p>
            <a:pPr lvl="0" indent="182563" algn="ctr">
              <a:tabLst>
                <a:tab pos="182563" algn="l"/>
              </a:tabLst>
            </a:pPr>
            <a:r>
              <a:rPr lang="kk-KZ" sz="1100" b="1" dirty="0" smtClean="0">
                <a:latin typeface="Times New Roman" pitchFamily="18" charset="0"/>
                <a:cs typeface="Times New Roman" pitchFamily="18" charset="0"/>
              </a:rPr>
              <a:t>20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19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20</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4-9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19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20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a:t>
            </a:r>
            <a:r>
              <a:rPr lang="ru-RU" altLang="ru-RU" sz="1200" b="1" i="1" smtClean="0">
                <a:solidFill>
                  <a:srgbClr val="000000"/>
                </a:solidFill>
                <a:latin typeface="Times New Roman" panose="02020603050405020304" pitchFamily="18" charset="0"/>
                <a:cs typeface="Times New Roman" panose="02020603050405020304" pitchFamily="18" charset="0"/>
              </a:rPr>
              <a:t>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17185</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6895</cp:revision>
  <cp:lastPrinted>2021-07-01T03:56:27Z</cp:lastPrinted>
  <dcterms:created xsi:type="dcterms:W3CDTF">2018-03-27T06:03:00Z</dcterms:created>
  <dcterms:modified xsi:type="dcterms:W3CDTF">2025-09-18T07:57:07Z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