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rPr dirty="0" err="1"/>
              <a:t>Қазақстан</a:t>
            </a:r>
            <a:r>
              <a:rPr dirty="0"/>
              <a:t> </a:t>
            </a:r>
            <a:r>
              <a:rPr dirty="0" err="1"/>
              <a:t>Республикасы</a:t>
            </a:r>
            <a:r>
              <a:rPr dirty="0"/>
              <a:t> </a:t>
            </a:r>
            <a:r>
              <a:rPr dirty="0" err="1"/>
              <a:t>Экология</a:t>
            </a:r>
            <a:r>
              <a:rPr dirty="0"/>
              <a:t> </a:t>
            </a:r>
            <a:r>
              <a:rPr dirty="0" err="1"/>
              <a:t>және</a:t>
            </a:r>
            <a:r>
              <a:rPr dirty="0"/>
              <a:t> </a:t>
            </a:r>
            <a:r>
              <a:rPr dirty="0" err="1"/>
              <a:t>табиғи</a:t>
            </a:r>
            <a:r>
              <a:rPr dirty="0"/>
              <a:t> </a:t>
            </a:r>
            <a:r>
              <a:rPr dirty="0" err="1"/>
              <a:t>ресурстар</a:t>
            </a:r>
            <a:r>
              <a:rPr dirty="0"/>
              <a:t> </a:t>
            </a:r>
            <a:r>
              <a:rPr dirty="0" err="1"/>
              <a:t>министрлігі</a:t>
            </a:r>
            <a:endParaRPr dirty="0"/>
          </a:p>
          <a:p>
            <a:pPr algn="ctr">
              <a:defRPr sz="1200" b="1">
                <a:solidFill>
                  <a:srgbClr val="0070C0"/>
                </a:solidFill>
                <a:latin typeface="Times New Roman"/>
                <a:ea typeface="Times New Roman"/>
                <a:cs typeface="Times New Roman"/>
                <a:sym typeface="Times New Roman"/>
              </a:defRPr>
            </a:pPr>
            <a:r>
              <a:rPr dirty="0"/>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073341836"/>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261</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18</a:t>
                      </a:r>
                      <a:r>
                        <a:rPr lang="en-US" baseline="0" dirty="0"/>
                        <a:t> </a:t>
                      </a:r>
                      <a:r>
                        <a:rPr lang="kk-KZ" baseline="0" dirty="0"/>
                        <a:t>қыркүйек</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17851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dirty="0">
                <a:latin typeface="Times New Roman" panose="02020603050405020304" pitchFamily="18" charset="0"/>
                <a:ea typeface="Calibri"/>
                <a:cs typeface="Times New Roman" pitchFamily="18" charset="0"/>
              </a:rPr>
              <a:t>19 </a:t>
            </a:r>
            <a:r>
              <a:rPr lang="ru-RU" altLang="ru-RU" sz="1100" b="1" dirty="0" err="1">
                <a:latin typeface="Times New Roman" panose="02020603050405020304" pitchFamily="18" charset="0"/>
                <a:ea typeface="Calibri"/>
                <a:cs typeface="Times New Roman" pitchFamily="18" charset="0"/>
              </a:rPr>
              <a:t>қыркүйекке</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dirty="0">
                <a:latin typeface="Times New Roman" panose="02020603050405020304" pitchFamily="18" charset="0"/>
                <a:ea typeface="Calibri"/>
                <a:cs typeface="Times New Roman" pitchFamily="18" charset="0"/>
              </a:rPr>
              <a:t>18 </a:t>
            </a:r>
            <a:r>
              <a:rPr lang="ru-RU" altLang="ru-RU" sz="1100" b="1" dirty="0" err="1">
                <a:latin typeface="Times New Roman" panose="02020603050405020304" pitchFamily="18" charset="0"/>
                <a:ea typeface="Calibri"/>
                <a:cs typeface="Times New Roman" pitchFamily="18" charset="0"/>
              </a:rPr>
              <a:t>қыркүйек</a:t>
            </a:r>
            <a:r>
              <a:rPr lang="ru-RU" altLang="ru-RU" sz="1100" b="1" dirty="0">
                <a:latin typeface="Times New Roman" panose="02020603050405020304" pitchFamily="18" charset="0"/>
                <a:ea typeface="Calibri"/>
                <a:cs typeface="Times New Roman" pitchFamily="18" charset="0"/>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20-дан </a:t>
            </a:r>
            <a:r>
              <a:rPr lang="en-US" altLang="ru-RU" sz="1100" b="1" kern="0" dirty="0">
                <a:solidFill>
                  <a:srgbClr val="000000"/>
                </a:solidFill>
                <a:latin typeface="Times New Roman" panose="02020603050405020304" pitchFamily="18" charset="0"/>
                <a:ea typeface="Calibri"/>
                <a:cs typeface="Times New Roman" pitchFamily="18" charset="0"/>
                <a:sym typeface="Calibri"/>
              </a:rPr>
              <a:t>1</a:t>
            </a:r>
            <a:r>
              <a:rPr lang="ru-RU" altLang="ru-RU" sz="1100" b="1" dirty="0">
                <a:latin typeface="Times New Roman" panose="02020603050405020304" pitchFamily="18" charset="0"/>
                <a:ea typeface="Calibri"/>
                <a:cs typeface="Times New Roman" pitchFamily="18" charset="0"/>
              </a:rPr>
              <a:t>9 </a:t>
            </a:r>
            <a:r>
              <a:rPr lang="ru-RU" altLang="ru-RU" sz="1100" b="1" dirty="0" err="1">
                <a:latin typeface="Times New Roman" panose="02020603050405020304" pitchFamily="18" charset="0"/>
                <a:ea typeface="Calibri"/>
                <a:cs typeface="Times New Roman" pitchFamily="18" charset="0"/>
              </a:rPr>
              <a:t>қыркүйек</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20-ға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hangingPunct="1">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 кей уақыттарда жаңбыр. Солтүстіктен жел соғады, </a:t>
            </a:r>
            <a:r>
              <a:rPr lang="kk-KZ" sz="1100" dirty="0">
                <a:solidFill>
                  <a:prstClr val="black"/>
                </a:solidFill>
                <a:latin typeface="Times New Roman" panose="02020603050405020304" pitchFamily="18" charset="0"/>
                <a:ea typeface="Calibri"/>
                <a:cs typeface="Times New Roman" pitchFamily="18" charset="0"/>
              </a:rPr>
              <a:t>күші 9-14 м/с. Ауа температурасы түнде 8-10, күндіз 17-19 градус жылы. </a:t>
            </a:r>
          </a:p>
          <a:p>
            <a:pPr indent="182563" algn="just" hangingPunct="1">
              <a:defRPr/>
            </a:pPr>
            <a:endParaRPr lang="kk-KZ" sz="1100" dirty="0">
              <a:solidFill>
                <a:prstClr val="black"/>
              </a:solidFill>
              <a:latin typeface="Times New Roman" panose="02020603050405020304" pitchFamily="18" charset="0"/>
              <a:ea typeface="Calibri"/>
              <a:cs typeface="Times New Roman" pitchFamily="18" charset="0"/>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kk-KZ" altLang="ru-RU" sz="1100" b="1" kern="0" dirty="0">
                <a:solidFill>
                  <a:srgbClr val="000000"/>
                </a:solidFill>
                <a:latin typeface="Times New Roman" panose="02020603050405020304" pitchFamily="18" charset="0"/>
                <a:ea typeface="Calibri"/>
                <a:cs typeface="Times New Roman" pitchFamily="18" charset="0"/>
                <a:sym typeface="Calibri"/>
              </a:rPr>
              <a:t>20</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қыркүйекке</a:t>
            </a:r>
            <a:endParaRPr lang="kk-KZ"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kk-KZ" altLang="ru-RU" sz="1100" b="1" dirty="0">
                <a:latin typeface="Times New Roman" panose="02020603050405020304" pitchFamily="18" charset="0"/>
                <a:ea typeface="Calibri"/>
                <a:cs typeface="Times New Roman" pitchFamily="18" charset="0"/>
              </a:rPr>
              <a:t>19 қыркүйек</a:t>
            </a:r>
            <a:r>
              <a:rPr lang="kk-KZ"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a:t>
            </a:r>
            <a:r>
              <a:rPr lang="ru-RU" sz="1100" b="1" dirty="0">
                <a:latin typeface="Times New Roman" panose="02020603050405020304" pitchFamily="18" charset="0"/>
                <a:ea typeface="Calibri"/>
                <a:cs typeface="Times New Roman" pitchFamily="18" charset="0"/>
              </a:rPr>
              <a:t>20</a:t>
            </a:r>
            <a:r>
              <a:rPr lang="kk-KZ" sz="1100" b="1" kern="0" dirty="0">
                <a:solidFill>
                  <a:srgbClr val="000000"/>
                </a:solidFill>
                <a:latin typeface="Times New Roman" panose="02020603050405020304" pitchFamily="18" charset="0"/>
                <a:ea typeface="Calibri"/>
                <a:cs typeface="Times New Roman" pitchFamily="18" charset="0"/>
                <a:sym typeface="Calibri"/>
              </a:rPr>
              <a:t> қыркүйек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08-ге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a:t>
            </a:r>
            <a:r>
              <a:rPr lang="kk-KZ" sz="1100" dirty="0">
                <a:solidFill>
                  <a:prstClr val="black"/>
                </a:solidFill>
                <a:latin typeface="Times New Roman" panose="02020603050405020304" pitchFamily="18" charset="0"/>
                <a:ea typeface="Calibri"/>
                <a:cs typeface="Times New Roman" pitchFamily="18" charset="0"/>
              </a:rPr>
              <a:t>, жауын-шашынсыз. Солтүстік-ш</a:t>
            </a:r>
            <a:r>
              <a:rPr lang="kk-KZ" sz="1100" kern="0" dirty="0">
                <a:solidFill>
                  <a:prstClr val="black"/>
                </a:solidFill>
                <a:latin typeface="Times New Roman" panose="02020603050405020304" pitchFamily="18" charset="0"/>
                <a:ea typeface="Calibri"/>
                <a:cs typeface="Times New Roman" pitchFamily="18" charset="0"/>
                <a:sym typeface="Calibri"/>
              </a:rPr>
              <a:t>ығыстан</a:t>
            </a:r>
            <a:r>
              <a:rPr lang="kk-KZ" sz="1100" dirty="0">
                <a:solidFill>
                  <a:prstClr val="black"/>
                </a:solidFill>
                <a:latin typeface="Times New Roman" panose="02020603050405020304" pitchFamily="18" charset="0"/>
                <a:ea typeface="Calibri"/>
                <a:cs typeface="Times New Roman" pitchFamily="18" charset="0"/>
              </a:rPr>
              <a:t> </a:t>
            </a:r>
            <a:r>
              <a:rPr lang="kk-KZ" sz="1100" kern="0" dirty="0">
                <a:solidFill>
                  <a:prstClr val="black"/>
                </a:solidFill>
                <a:latin typeface="Times New Roman" panose="02020603050405020304" pitchFamily="18" charset="0"/>
                <a:ea typeface="Calibri"/>
                <a:cs typeface="Times New Roman" pitchFamily="18" charset="0"/>
                <a:sym typeface="Calibri"/>
              </a:rPr>
              <a:t>жел соғады, </a:t>
            </a:r>
            <a:r>
              <a:rPr lang="kk-KZ" sz="1100" kern="0">
                <a:solidFill>
                  <a:prstClr val="black"/>
                </a:solidFill>
                <a:latin typeface="Times New Roman" panose="02020603050405020304" pitchFamily="18" charset="0"/>
                <a:ea typeface="Calibri"/>
                <a:cs typeface="Times New Roman" pitchFamily="18" charset="0"/>
                <a:sym typeface="Calibri"/>
              </a:rPr>
              <a:t>күші 5-10</a:t>
            </a:r>
            <a:r>
              <a:rPr lang="kk-KZ" sz="1100">
                <a:solidFill>
                  <a:prstClr val="black"/>
                </a:solidFill>
                <a:latin typeface="Times New Roman" panose="02020603050405020304" pitchFamily="18" charset="0"/>
                <a:ea typeface="Calibri"/>
                <a:cs typeface="Times New Roman" pitchFamily="18" charset="0"/>
              </a:rPr>
              <a:t> </a:t>
            </a:r>
            <a:r>
              <a:rPr lang="kk-KZ" sz="1100" dirty="0">
                <a:solidFill>
                  <a:prstClr val="black"/>
                </a:solidFill>
                <a:latin typeface="Times New Roman" panose="02020603050405020304" pitchFamily="18" charset="0"/>
                <a:ea typeface="Calibri"/>
                <a:cs typeface="Times New Roman" pitchFamily="18" charset="0"/>
              </a:rPr>
              <a:t>м/с</a:t>
            </a:r>
            <a:r>
              <a:rPr lang="ru-RU" sz="1100" kern="0" dirty="0">
                <a:solidFill>
                  <a:prstClr val="black"/>
                </a:solidFill>
                <a:latin typeface="Times New Roman" panose="02020603050405020304" pitchFamily="18" charset="0"/>
                <a:ea typeface="Calibri"/>
                <a:cs typeface="Times New Roman" pitchFamily="18" charset="0"/>
                <a:sym typeface="Calibri"/>
              </a:rPr>
              <a:t>. А</a:t>
            </a:r>
            <a:r>
              <a:rPr lang="kk-KZ" sz="1100" kern="0" dirty="0">
                <a:solidFill>
                  <a:prstClr val="black"/>
                </a:solidFill>
                <a:latin typeface="Times New Roman" panose="02020603050405020304" pitchFamily="18" charset="0"/>
                <a:ea typeface="Calibri"/>
                <a:cs typeface="Times New Roman" pitchFamily="18" charset="0"/>
                <a:sym typeface="Calibri"/>
              </a:rPr>
              <a:t>уа температурасы </a:t>
            </a:r>
            <a:r>
              <a:rPr lang="kk-KZ" sz="1100" dirty="0">
                <a:solidFill>
                  <a:prstClr val="black"/>
                </a:solidFill>
                <a:latin typeface="Times New Roman" panose="02020603050405020304" pitchFamily="18" charset="0"/>
                <a:ea typeface="Calibri"/>
                <a:cs typeface="Times New Roman" pitchFamily="18" charset="0"/>
              </a:rPr>
              <a:t>5-7</a:t>
            </a:r>
            <a:r>
              <a:rPr lang="kk-KZ" sz="1100" kern="0" dirty="0">
                <a:solidFill>
                  <a:prstClr val="black"/>
                </a:solidFill>
                <a:latin typeface="Times New Roman" panose="02020603050405020304" pitchFamily="18" charset="0"/>
                <a:ea typeface="Calibri"/>
                <a:cs typeface="Times New Roman" pitchFamily="18" charset="0"/>
                <a:sym typeface="Calibri"/>
              </a:rPr>
              <a:t> градус жылы.</a:t>
            </a:r>
          </a:p>
        </p:txBody>
      </p:sp>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18 қыркүйек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938714"/>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265113" algn="just">
              <a:defRPr/>
            </a:pP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сейілуіне </a:t>
            </a:r>
            <a:r>
              <a:rPr lang="kk-KZ" sz="1100" dirty="0">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p>
          <a:p>
            <a:pPr indent="265113" algn="just">
              <a:defRPr/>
            </a:pP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күтіледі</a:t>
            </a:r>
            <a:r>
              <a:rPr lang="ru-RU" sz="1100" dirty="0">
                <a:solidFill>
                  <a:schemeClr val="tx1"/>
                </a:solidFill>
                <a:latin typeface="Times New Roman" panose="02020603050405020304" pitchFamily="18" charset="0"/>
                <a:cs typeface="Times New Roman" panose="02020603050405020304" pitchFamily="18" charset="0"/>
              </a:rPr>
              <a:t>.</a:t>
            </a:r>
          </a:p>
          <a:p>
            <a:pPr indent="265113" algn="just">
              <a:defRPr/>
            </a:pP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13" name="TextBox 13">
            <a:extLst>
              <a:ext uri="{FF2B5EF4-FFF2-40B4-BE49-F238E27FC236}">
                <a16:creationId xmlns:a16="http://schemas.microsoft.com/office/drawing/2014/main" id="{AE5975BC-07C3-4B31-BDAF-C2A515383DB3}"/>
              </a:ext>
            </a:extLst>
          </p:cNvPr>
          <p:cNvSpPr txBox="1">
            <a:spLocks noChangeArrowheads="1"/>
          </p:cNvSpPr>
          <p:nvPr/>
        </p:nvSpPr>
        <p:spPr bwMode="hidden">
          <a:xfrm>
            <a:off x="4965699" y="3332750"/>
            <a:ext cx="4795838" cy="261610"/>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100" dirty="0">
                <a:latin typeface="Times New Roman" panose="02020603050405020304" pitchFamily="18" charset="0"/>
                <a:cs typeface="Times New Roman" panose="02020603050405020304" pitchFamily="18" charset="0"/>
              </a:rPr>
              <a:t>1, 2, 3 </a:t>
            </a:r>
            <a:r>
              <a:rPr lang="ru-RU" altLang="ru-RU" sz="1100" dirty="0" err="1">
                <a:latin typeface="Times New Roman" panose="02020603050405020304" pitchFamily="18" charset="0"/>
                <a:cs typeface="Times New Roman" panose="02020603050405020304" pitchFamily="18" charset="0"/>
              </a:rPr>
              <a:t>дәрежелі</a:t>
            </a:r>
            <a:r>
              <a:rPr lang="ru-RU" altLang="ru-RU" sz="1100" dirty="0">
                <a:latin typeface="Times New Roman" panose="02020603050405020304" pitchFamily="18" charset="0"/>
                <a:cs typeface="Times New Roman" panose="02020603050405020304" pitchFamily="18" charset="0"/>
              </a:rPr>
              <a:t> ҚМЖ </a:t>
            </a:r>
            <a:r>
              <a:rPr lang="ru-RU" altLang="ru-RU" sz="1100" dirty="0" err="1">
                <a:latin typeface="Times New Roman" panose="02020603050405020304" pitchFamily="18" charset="0"/>
                <a:cs typeface="Times New Roman" panose="02020603050405020304" pitchFamily="18" charset="0"/>
              </a:rPr>
              <a:t>ескертуі</a:t>
            </a:r>
            <a:r>
              <a:rPr lang="ru-RU" altLang="ru-RU" sz="1100" dirty="0">
                <a:latin typeface="Times New Roman" panose="02020603050405020304" pitchFamily="18" charset="0"/>
                <a:cs typeface="Times New Roman" panose="02020603050405020304" pitchFamily="18" charset="0"/>
              </a:rPr>
              <a:t> </a:t>
            </a:r>
            <a:r>
              <a:rPr lang="ru-RU" altLang="ru-RU" sz="1100" dirty="0" err="1">
                <a:latin typeface="Times New Roman" panose="02020603050405020304" pitchFamily="18" charset="0"/>
                <a:cs typeface="Times New Roman" panose="02020603050405020304" pitchFamily="18" charset="0"/>
              </a:rPr>
              <a:t>жоқ</a:t>
            </a:r>
            <a:endParaRPr lang="ru-RU" altLang="ru-RU" sz="1100" dirty="0">
              <a:latin typeface="Times New Roman" panose="02020603050405020304" pitchFamily="18" charset="0"/>
              <a:cs typeface="Times New Roman" panose="02020603050405020304" pitchFamily="18" charset="0"/>
            </a:endParaRPr>
          </a:p>
        </p:txBody>
      </p:sp>
      <p:graphicFrame>
        <p:nvGraphicFramePr>
          <p:cNvPr id="14" name="Table">
            <a:extLst>
              <a:ext uri="{FF2B5EF4-FFF2-40B4-BE49-F238E27FC236}">
                <a16:creationId xmlns:a16="http://schemas.microsoft.com/office/drawing/2014/main" id="{76C7D896-CE4A-4657-A3B5-ABD64B39AE10}"/>
              </a:ext>
            </a:extLst>
          </p:cNvPr>
          <p:cNvGraphicFramePr/>
          <p:nvPr>
            <p:extLst>
              <p:ext uri="{D42A27DB-BD31-4B8C-83A1-F6EECF244321}">
                <p14:modId xmlns:p14="http://schemas.microsoft.com/office/powerpoint/2010/main" val="3172975604"/>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36</a:t>
                      </a:r>
                      <a:endParaRPr lang="kk-KZ"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79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1982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152</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48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26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8786"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ru-RU" sz="1200" dirty="0" err="1">
                <a:latin typeface="Times New Roman"/>
                <a:ea typeface="Times New Roman"/>
                <a:cs typeface="Times New Roman"/>
                <a:sym typeface="Times New Roman"/>
              </a:rPr>
              <a:t>Тілеуқұл</a:t>
            </a:r>
            <a:r>
              <a:rPr lang="ru-RU" sz="1200" dirty="0">
                <a:latin typeface="Times New Roman"/>
                <a:ea typeface="Times New Roman"/>
                <a:cs typeface="Times New Roman"/>
                <a:sym typeface="Times New Roman"/>
              </a:rPr>
              <a:t> Н.</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1682</TotalTime>
  <Words>661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200</cp:revision>
  <dcterms:modified xsi:type="dcterms:W3CDTF">2025-09-18T08:18:25Z</dcterms:modified>
</cp:coreProperties>
</file>