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668369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18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001392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19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18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19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жаңбыр, найзағай. Солтүстіктен жел соғады, күші 9-14 м/с. Ауа температурасы түнде 8-10, күндіз 17-19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19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20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 күші </a:t>
            </a:r>
            <a:r>
              <a:rPr lang="kk-KZ" sz="1100">
                <a:latin typeface="Times New Roman" panose="02020603050405020304" pitchFamily="18" charset="0"/>
                <a:cs typeface="Times New Roman" panose="02020603050405020304" pitchFamily="18" charset="0"/>
              </a:rPr>
              <a:t>9-14 м</a:t>
            </a:r>
            <a:r>
              <a:rPr lang="kk-KZ" sz="1100" dirty="0">
                <a:latin typeface="Times New Roman" panose="02020603050405020304" pitchFamily="18" charset="0"/>
                <a:cs typeface="Times New Roman" panose="02020603050405020304" pitchFamily="18" charset="0"/>
              </a:rPr>
              <a:t>/с. Ауа температурасы 9-11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19</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20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45731</TotalTime>
  <Words>604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6811</cp:revision>
  <cp:lastPrinted>2025-07-15T07:11:11Z</cp:lastPrinted>
  <dcterms:created xsi:type="dcterms:W3CDTF">2018-03-27T06:03:00Z</dcterms:created>
  <dcterms:modified xsi:type="dcterms:W3CDTF">2025-09-18T06:33:58Z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