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952118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жаңбыр, күндіз найзағай. Түнде </a:t>
            </a:r>
            <a:r>
              <a:rPr lang="kk-KZ" altLang="ru-RU" sz="1200" dirty="0">
                <a:latin typeface="Times New Roman" panose="02020603050405020304" pitchFamily="18" charset="0"/>
                <a:cs typeface="Times New Roman" panose="02020603050405020304" pitchFamily="18" charset="0"/>
              </a:rPr>
              <a:t>және таңертең тұман. Солтүстік, солтүстік-батыстан жел </a:t>
            </a:r>
            <a:r>
              <a:rPr lang="kk-KZ" altLang="ru-RU" sz="1200" dirty="0" smtClean="0">
                <a:latin typeface="Times New Roman" panose="02020603050405020304" pitchFamily="18" charset="0"/>
                <a:cs typeface="Times New Roman" panose="02020603050405020304" pitchFamily="18" charset="0"/>
              </a:rPr>
              <a:t>соғады, күші 7-12 м/с. </a:t>
            </a:r>
            <a:r>
              <a:rPr lang="kk-KZ" altLang="ru-RU" sz="1200" dirty="0">
                <a:latin typeface="Times New Roman" panose="02020603050405020304" pitchFamily="18" charset="0"/>
                <a:cs typeface="Times New Roman" panose="02020603050405020304" pitchFamily="18" charset="0"/>
              </a:rPr>
              <a:t>Ауа температурасы түнде 7-9, күндіз 12-14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a:t>
            </a:r>
            <a:r>
              <a:rPr lang="ru-RU" sz="1150" dirty="0" err="1" smtClean="0">
                <a:latin typeface="Times New Roman" panose="02020603050405020304" pitchFamily="18" charset="0"/>
                <a:cs typeface="Times New Roman" panose="02020603050405020304" pitchFamily="18" charset="0"/>
              </a:rPr>
              <a:t>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893530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25015</TotalTime>
  <Words>579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4914</cp:revision>
  <cp:lastPrinted>2021-07-01T03:56:27Z</cp:lastPrinted>
  <dcterms:created xsi:type="dcterms:W3CDTF">2018-03-27T06:03:00Z</dcterms:created>
  <dcterms:modified xsi:type="dcterms:W3CDTF">2025-09-18T07:38:36Z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