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73110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a:t>
            </a:r>
            <a:r>
              <a:rPr lang="kk-KZ" sz="1300" dirty="0">
                <a:effectLst/>
                <a:latin typeface="Times New Roman" panose="02020603050405020304" pitchFamily="18" charset="0"/>
                <a:ea typeface="Calibri" panose="020F0502020204030204" pitchFamily="34" charset="0"/>
              </a:rPr>
              <a:t>. Түнде және таңертең тұман. Солтүстіктен жел соғады, күші 3-8 м/с. Ауа температурасы түнде 5</a:t>
            </a:r>
            <a:r>
              <a:rPr lang="kk-KZ" sz="1300" dirty="0">
                <a:latin typeface="Times New Roman" panose="02020603050405020304" pitchFamily="18" charset="0"/>
                <a:ea typeface="Calibri" panose="020F0502020204030204" pitchFamily="34" charset="0"/>
              </a:rPr>
              <a:t>-7</a:t>
            </a:r>
            <a:r>
              <a:rPr lang="kk-KZ" sz="1300" dirty="0">
                <a:effectLst/>
                <a:latin typeface="Times New Roman" panose="02020603050405020304" pitchFamily="18" charset="0"/>
                <a:ea typeface="Calibri" panose="020F0502020204030204" pitchFamily="34" charset="0"/>
              </a:rPr>
              <a:t>, күндіз 16-18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Солтүстік-шығыстан жел соғады,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a:t>
            </a:r>
            <a:r>
              <a:rPr lang="kk-KZ" sz="1300">
                <a:effectLst/>
                <a:latin typeface="Times New Roman" panose="02020603050405020304" pitchFamily="18" charset="0"/>
                <a:ea typeface="Calibri" panose="020F0502020204030204" pitchFamily="34" charset="0"/>
              </a:rPr>
              <a:t>температурасы 5-7 градус жылы.</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11891476"/>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Тілеуқұл</a:t>
            </a:r>
            <a:r>
              <a:rPr lang="ru-RU" altLang="ru-RU" sz="1200" b="1" i="1" dirty="0">
                <a:solidFill>
                  <a:srgbClr val="000000"/>
                </a:solidFill>
                <a:latin typeface="Times New Roman" panose="02020603050405020304" pitchFamily="18" charset="0"/>
                <a:cs typeface="Times New Roman" panose="02020603050405020304" pitchFamily="18" charset="0"/>
              </a:rPr>
              <a:t> Н.</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19356</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3722</cp:revision>
  <cp:lastPrinted>2021-07-01T07:38:07Z</cp:lastPrinted>
  <dcterms:created xsi:type="dcterms:W3CDTF">2018-03-27T06:03:00Z</dcterms:created>
  <dcterms:modified xsi:type="dcterms:W3CDTF">2025-09-18T08:14:33Z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