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802400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күндіз найзағай. Түнде және таңертең тұман. Солтүстік, солтүстік-батыстан жел соғады, күші 7-12 м/с. Ауа температурасы түнде 7-9, күндіз 12-14 градус жылы.</a:t>
            </a:r>
          </a:p>
          <a:p>
            <a:pPr algn="ct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02843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26912</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5008</cp:revision>
  <cp:lastPrinted>2021-07-01T07:38:07Z</cp:lastPrinted>
  <dcterms:created xsi:type="dcterms:W3CDTF">2018-03-27T06:03:00Z</dcterms:created>
  <dcterms:modified xsi:type="dcterms:W3CDTF">2025-09-18T07:38:33Z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