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98"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7324456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70081011"/>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19 </a:t>
            </a:r>
            <a:r>
              <a:rPr lang="kk-KZ" altLang="ru-RU" sz="1150" b="1" dirty="0" smtClean="0">
                <a:latin typeface="Times New Roman" pitchFamily="18" charset="0"/>
                <a:cs typeface="Times New Roman" pitchFamily="18" charset="0"/>
              </a:rPr>
              <a:t>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18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19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Шығыстан, оңтүстік-шығыстан, күші түнде 3-8, күндіз 9-14 м/с. Ауа температурасы түнде 12-14, күндіз 24-26 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19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 </a:t>
            </a:r>
            <a:r>
              <a:rPr lang="kk-KZ" sz="1200" dirty="0" smtClean="0">
                <a:latin typeface="Times New Roman"/>
                <a:ea typeface="Times New Roman"/>
              </a:rPr>
              <a:t>жауын-шашынсыз. </a:t>
            </a:r>
            <a:r>
              <a:rPr lang="kk-KZ" sz="1200" dirty="0" smtClean="0">
                <a:latin typeface="Times New Roman"/>
                <a:ea typeface="Times New Roman"/>
              </a:rPr>
              <a:t>Шығыстан</a:t>
            </a:r>
            <a:r>
              <a:rPr lang="kk-KZ" sz="1200" kern="1400" dirty="0" smtClean="0">
                <a:latin typeface="Times New Roman"/>
                <a:ea typeface="Times New Roman"/>
              </a:rPr>
              <a:t> </a:t>
            </a:r>
            <a:r>
              <a:rPr lang="kk-KZ" sz="1200" kern="1400" dirty="0" smtClean="0">
                <a:latin typeface="Times New Roman"/>
                <a:ea typeface="Times New Roman"/>
              </a:rPr>
              <a:t>жел соғады, күші </a:t>
            </a:r>
            <a:r>
              <a:rPr lang="kk-KZ" sz="1200" kern="1400" dirty="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13-15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Жусупова Д.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30008</TotalTime>
  <Words>575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4936</cp:revision>
  <cp:lastPrinted>2023-02-06T06:57:51Z</cp:lastPrinted>
  <dcterms:created xsi:type="dcterms:W3CDTF">2018-03-27T06:03:00Z</dcterms:created>
  <dcterms:modified xsi:type="dcterms:W3CDTF">2025-09-18T06:59:45Z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