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419017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261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2228110"/>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0,098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5360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1,072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77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0,386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212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0,531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2,575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274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1,37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19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18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19</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a:t>
            </a:r>
            <a:r>
              <a:rPr lang="kk-KZ" sz="1100" dirty="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a:t>
            </a:r>
            <a:r>
              <a:rPr lang="ru-RU" sz="1100" dirty="0" err="1" smtClean="0">
                <a:latin typeface="Times New Roman" pitchFamily="18" charset="0"/>
                <a:cs typeface="Times New Roman" pitchFamily="18" charset="0"/>
              </a:rPr>
              <a:t>түстік</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7-9,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22-24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20 </a:t>
            </a:r>
            <a:r>
              <a:rPr lang="kk-KZ" sz="1100" b="1" dirty="0" smtClean="0">
                <a:solidFill>
                  <a:srgbClr val="000000"/>
                </a:solidFill>
                <a:latin typeface="Times New Roman" pitchFamily="18" charset="0"/>
                <a:cs typeface="Times New Roman" pitchFamily="18" charset="0"/>
                <a:sym typeface="+mn-ea"/>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19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20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a:t>
            </a:r>
            <a:r>
              <a:rPr lang="ru-RU" sz="1100" dirty="0" err="1" smtClean="0">
                <a:solidFill>
                  <a:prstClr val="black"/>
                </a:solidFill>
                <a:latin typeface="Times New Roman" pitchFamily="18" charset="0"/>
                <a:cs typeface="Times New Roman" pitchFamily="18" charset="0"/>
              </a:rPr>
              <a:t>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smtClean="0">
                <a:latin typeface="Times New Roman" pitchFamily="18" charset="0"/>
                <a:cs typeface="Times New Roman" pitchFamily="18" charset="0"/>
              </a:rPr>
              <a:t>Жел </a:t>
            </a:r>
            <a:r>
              <a:rPr lang="kk-KZ" sz="110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5-10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8-10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19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20</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жоғарлауы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34727</TotalTime>
  <Words>563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6735</cp:revision>
  <cp:lastPrinted>2021-07-01T03:56:27Z</cp:lastPrinted>
  <dcterms:created xsi:type="dcterms:W3CDTF">2018-03-27T06:03:00Z</dcterms:created>
  <dcterms:modified xsi:type="dcterms:W3CDTF">2025-09-18T06:16:38Z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