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8024009"/>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45451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кей уақыттарда </a:t>
            </a:r>
            <a:r>
              <a:rPr lang="ru-RU" sz="1200" dirty="0" err="1">
                <a:latin typeface="Times New Roman" panose="02020603050405020304" pitchFamily="18" charset="0"/>
                <a:cs typeface="Times New Roman" panose="02020603050405020304" pitchFamily="18" charset="0"/>
              </a:rPr>
              <a:t>жаңбыр</a:t>
            </a:r>
            <a:r>
              <a:rPr lang="kk-KZ" altLang="ru-RU" sz="1200" dirty="0">
                <a:latin typeface="Times New Roman" panose="02020603050405020304" pitchFamily="18" charset="0"/>
                <a:cs typeface="Times New Roman" panose="02020603050405020304" pitchFamily="18" charset="0"/>
              </a:rPr>
              <a:t>. Оңтүстік-батыстан соғатын жел солтүстік-батысқа ауысады, күші 4-9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5-7,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13-15 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19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a:t>
            </a:r>
            <a:r>
              <a:rPr lang="kk-KZ"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19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кей</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уақыттарда</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қатты</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6-8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7</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5100536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26898</TotalTime>
  <Words>607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5006</cp:revision>
  <cp:lastPrinted>2021-07-01T07:38:07Z</cp:lastPrinted>
  <dcterms:created xsi:type="dcterms:W3CDTF">2018-03-27T06:03:00Z</dcterms:created>
  <dcterms:modified xsi:type="dcterms:W3CDTF">2025-09-17T07:15:50Z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