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0541787"/>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№260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2775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кей уақытта жаңбыр, күндіз найзағай. Оңтүстік-шығыстан соғатын жел оңтүстік-батысқа ауысады, күші түнде 3-8, күндіз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19 </a:t>
            </a:r>
            <a:r>
              <a:rPr lang="ru-RU" altLang="ru-RU" sz="1200" b="1" dirty="0" err="1" smtClean="0">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2405252"/>
              </p:ext>
            </p:extLst>
          </p:nvPr>
        </p:nvGraphicFramePr>
        <p:xfrm>
          <a:off x="496797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18690</TotalTime>
  <Words>584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3575</cp:revision>
  <cp:lastPrinted>2021-07-01T03:56:27Z</cp:lastPrinted>
  <dcterms:created xsi:type="dcterms:W3CDTF">2018-03-27T06:03:00Z</dcterms:created>
  <dcterms:modified xsi:type="dcterms:W3CDTF">2025-09-17T07:34:23Z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