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7746406"/>
              </p:ext>
            </p:extLst>
          </p:nvPr>
        </p:nvGraphicFramePr>
        <p:xfrm>
          <a:off x="632520" y="2436673"/>
          <a:ext cx="3888432" cy="1568391"/>
        </p:xfrm>
        <a:graphic>
          <a:graphicData uri="http://schemas.openxmlformats.org/drawingml/2006/table">
            <a:tbl>
              <a:tblPr/>
              <a:tblGrid>
                <a:gridCol w="3888432">
                  <a:extLst>
                    <a:ext uri="{9D8B030D-6E8A-4147-A177-3AD203B41FA5}">
                      <a16:colId xmlns="" xmlns:a16="http://schemas.microsoft.com/office/drawing/2014/main" val="20000"/>
                    </a:ext>
                  </a:extLst>
                </a:gridCol>
              </a:tblGrid>
              <a:tr h="15683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4888" y="273551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01631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18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5630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30795</TotalTime>
  <Words>582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4041</cp:revision>
  <cp:lastPrinted>2021-07-01T07:38:07Z</cp:lastPrinted>
  <dcterms:created xsi:type="dcterms:W3CDTF">2018-03-27T06:03:00Z</dcterms:created>
  <dcterms:modified xsi:type="dcterms:W3CDTF">2025-09-17T06:31:44Z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