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528" y="3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17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6169235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18</a:t>
            </a:r>
            <a:r>
              <a:rPr lang="kk-KZ" sz="1100" b="1" dirty="0">
                <a:latin typeface="Times New Roman" pitchFamily="18" charset="0"/>
                <a:cs typeface="Times New Roman" pitchFamily="18" charset="0"/>
              </a:rPr>
              <a:t>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17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18</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a:t>
            </a:r>
            <a:r>
              <a:rPr lang="kk-KZ" sz="1100" dirty="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a:t>
            </a:r>
            <a:r>
              <a:rPr lang="kk-KZ" sz="1100" dirty="0" smtClean="0">
                <a:latin typeface="Times New Roman" pitchFamily="18" charset="0"/>
                <a:cs typeface="Times New Roman" pitchFamily="18" charset="0"/>
              </a:rPr>
              <a:t>4-9, күндіз 7-12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7-9</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a:latin typeface="Times New Roman" pitchFamily="18" charset="0"/>
                <a:cs typeface="Times New Roman" pitchFamily="18" charset="0"/>
              </a:rPr>
              <a:t>19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18</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19</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с</a:t>
            </a:r>
            <a:r>
              <a:rPr lang="kk-KZ" sz="1100" dirty="0" smtClean="0">
                <a:latin typeface="Times New Roman" pitchFamily="18" charset="0"/>
                <a:cs typeface="Times New Roman" pitchFamily="18" charset="0"/>
              </a:rPr>
              <a:t>олтүстік-батыстан </a:t>
            </a:r>
            <a:r>
              <a:rPr lang="kk-KZ" sz="1100" dirty="0">
                <a:latin typeface="Times New Roman" pitchFamily="18" charset="0"/>
                <a:cs typeface="Times New Roman" pitchFamily="18" charset="0"/>
              </a:rPr>
              <a:t>жел соғады, күші 9-14 м/с. Ауа температурасы 5-7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18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19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17183</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6890</cp:revision>
  <cp:lastPrinted>2021-07-01T03:56:27Z</cp:lastPrinted>
  <dcterms:created xsi:type="dcterms:W3CDTF">2018-03-27T06:03:00Z</dcterms:created>
  <dcterms:modified xsi:type="dcterms:W3CDTF">2025-09-17T08:32:07Z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