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6064862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70081011"/>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18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17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18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Ашық</a:t>
            </a:r>
            <a:r>
              <a:rPr lang="kk-KZ" sz="1200" kern="1400" dirty="0">
                <a:latin typeface="Times New Roman"/>
                <a:ea typeface="Times New Roman"/>
              </a:rPr>
              <a:t>, жауын-шашынсыз. Солтүстік-шығыстан соғатын жел оңтүстік-шығысқа ауысады, күші түнде 0-5, күндіз 7-12 м/с. Ауа температурасы түнде 9-11, күндіз 24-26 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18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19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dirty="0" smtClean="0">
                <a:latin typeface="Times New Roman"/>
                <a:ea typeface="Times New Roman"/>
              </a:rPr>
              <a:t>жауын-шашынсыз. </a:t>
            </a:r>
            <a:r>
              <a:rPr lang="kk-KZ" sz="1200" dirty="0" smtClean="0">
                <a:latin typeface="Times New Roman"/>
                <a:ea typeface="Times New Roman"/>
              </a:rPr>
              <a:t>Оңтүстік-шығыстан</a:t>
            </a:r>
            <a:r>
              <a:rPr lang="kk-KZ" sz="1200" kern="1400" dirty="0" smtClean="0">
                <a:latin typeface="Times New Roman"/>
                <a:ea typeface="Times New Roman"/>
              </a:rPr>
              <a:t> </a:t>
            </a:r>
            <a:r>
              <a:rPr lang="kk-KZ" sz="1200" kern="1400" dirty="0" smtClean="0">
                <a:latin typeface="Times New Roman"/>
                <a:ea typeface="Times New Roman"/>
              </a:rPr>
              <a:t>жел 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8-10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a:solidFill>
                  <a:schemeClr val="tx1"/>
                </a:solidFill>
                <a:latin typeface="Times New Roman" panose="02020603050405020304" pitchFamily="18" charset="0"/>
                <a:cs typeface="Times New Roman" panose="02020603050405020304" pitchFamily="18" charset="0"/>
              </a:rPr>
              <a:t>18 </a:t>
            </a:r>
            <a:r>
              <a:rPr lang="ru-RU" sz="1150" b="1" dirty="0" err="1">
                <a:solidFill>
                  <a:schemeClr val="tx1"/>
                </a:solidFill>
                <a:latin typeface="Times New Roman" panose="02020603050405020304" pitchFamily="18" charset="0"/>
                <a:cs typeface="Times New Roman" panose="02020603050405020304" pitchFamily="18" charset="0"/>
              </a:rPr>
              <a:t>қыркүйек</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Б.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29868</TotalTime>
  <Words>578</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4934</cp:revision>
  <cp:lastPrinted>2023-02-06T06:57:51Z</cp:lastPrinted>
  <dcterms:created xsi:type="dcterms:W3CDTF">2018-03-27T06:03:00Z</dcterms:created>
  <dcterms:modified xsi:type="dcterms:W3CDTF">2025-09-17T08:33:15Z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