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52277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найзағай</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соғатиын жел оңтүстік-батысқа ауысады, күші түнде 3-8, күндіз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9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7223584"/>
              </p:ext>
            </p:extLst>
          </p:nvPr>
        </p:nvGraphicFramePr>
        <p:xfrm>
          <a:off x="5033293" y="4221088"/>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19000</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3520</cp:revision>
  <cp:lastPrinted>2021-07-01T03:56:27Z</cp:lastPrinted>
  <dcterms:created xsi:type="dcterms:W3CDTF">2018-03-27T06:03:00Z</dcterms:created>
  <dcterms:modified xsi:type="dcterms:W3CDTF">2025-09-17T07:41:22Z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