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952118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5451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a:t>
            </a:r>
            <a:r>
              <a:rPr lang="ru-RU" sz="1200" dirty="0" err="1">
                <a:latin typeface="Times New Roman" panose="02020603050405020304" pitchFamily="18" charset="0"/>
                <a:cs typeface="Times New Roman" panose="02020603050405020304" pitchFamily="18" charset="0"/>
              </a:rPr>
              <a:t>жаңбыр</a:t>
            </a:r>
            <a:r>
              <a:rPr lang="kk-KZ" altLang="ru-RU" sz="1200" dirty="0">
                <a:latin typeface="Times New Roman" panose="02020603050405020304" pitchFamily="18" charset="0"/>
                <a:cs typeface="Times New Roman" panose="02020603050405020304" pitchFamily="18" charset="0"/>
              </a:rPr>
              <a:t>. Оңтүстік-батыстан соғатын жел солтүстік-батысқа ауысады, күші 4-9 м/с. Ауа температурасы түнде 5-7, күндіз 13-15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a:p>
            <a:pPr algn="just"/>
            <a:endParaRPr lang="ru-RU" sz="115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869784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25005</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4912</cp:revision>
  <cp:lastPrinted>2021-07-01T03:56:27Z</cp:lastPrinted>
  <dcterms:created xsi:type="dcterms:W3CDTF">2018-03-27T06:03:00Z</dcterms:created>
  <dcterms:modified xsi:type="dcterms:W3CDTF">2025-09-17T07:26:11Z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