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3318" y="10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4714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22811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1326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0,265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0,178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95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0,474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ru-RU" sz="1100" dirty="0" err="1" smtClean="0">
                <a:latin typeface="Times New Roman" pitchFamily="18" charset="0"/>
                <a:cs typeface="Times New Roman" pitchFamily="18" charset="0"/>
              </a:rPr>
              <a:t>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22-24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19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34723</TotalTime>
  <Words>563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6734</cp:revision>
  <cp:lastPrinted>2021-07-01T03:56:27Z</cp:lastPrinted>
  <dcterms:created xsi:type="dcterms:W3CDTF">2018-03-27T06:03:00Z</dcterms:created>
  <dcterms:modified xsi:type="dcterms:W3CDTF">2025-09-17T06:08:10Z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